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9" r:id="rId4"/>
    <p:sldId id="276" r:id="rId5"/>
    <p:sldId id="277" r:id="rId6"/>
    <p:sldId id="280" r:id="rId7"/>
    <p:sldId id="282" r:id="rId8"/>
    <p:sldId id="281" r:id="rId9"/>
    <p:sldId id="28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spark.apache.org/docs/2.0.0/running-on-yarn.html" TargetMode="External"/><Relationship Id="rId5" Type="http://schemas.openxmlformats.org/officeDocument/2006/relationships/hyperlink" Target="https://spark.apache.org/docs/2.0.0/running-on-mesos.html" TargetMode="External"/><Relationship Id="rId4" Type="http://schemas.openxmlformats.org/officeDocument/2006/relationships/hyperlink" Target="https://spark.apache.org/docs/2.0.0/spark-standalone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dirty="0"/>
              <a:t>Spark Internals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0BAAF4-C10A-4727-BFB3-2E05763FD5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8"/>
    </mc:Choice>
    <mc:Fallback xmlns="">
      <p:transition spd="slow" advTm="16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dirty="0"/>
              <a:t>Apache spark – is open source distributed big data processing engine.</a:t>
            </a:r>
          </a:p>
          <a:p>
            <a:r>
              <a:rPr lang="en-US" dirty="0"/>
              <a:t>It can process both streaming(real time) as well as batch data.</a:t>
            </a:r>
          </a:p>
          <a:p>
            <a:r>
              <a:rPr lang="en-US" dirty="0"/>
              <a:t>It provides </a:t>
            </a:r>
            <a:r>
              <a:rPr lang="en-US" dirty="0" err="1"/>
              <a:t>Api</a:t>
            </a:r>
            <a:r>
              <a:rPr lang="en-US" dirty="0"/>
              <a:t>(s) for cluster/distributive processing with implicit</a:t>
            </a:r>
          </a:p>
          <a:p>
            <a:pPr lvl="1"/>
            <a:r>
              <a:rPr lang="en-US" dirty="0"/>
              <a:t>Parallelism</a:t>
            </a:r>
          </a:p>
          <a:p>
            <a:pPr lvl="1"/>
            <a:r>
              <a:rPr lang="en-US" dirty="0"/>
              <a:t>Fault Tolerance</a:t>
            </a:r>
          </a:p>
          <a:p>
            <a:r>
              <a:rPr lang="en-US" dirty="0"/>
              <a:t>Spark provides high-level APIs in Java, Scala, Python and R, Spark code can be written in any of these four languages.</a:t>
            </a:r>
          </a:p>
          <a:p>
            <a:r>
              <a:rPr lang="en-US" dirty="0"/>
              <a:t>Spark works on the concept of the in-memory computation, which makes it around 100 times faster than Hadoop </a:t>
            </a:r>
            <a:r>
              <a:rPr lang="en-US" dirty="0" err="1"/>
              <a:t>Mapreduce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3D6B7F-5FB1-4401-A6D1-6B450F03A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66"/>
    </mc:Choice>
    <mc:Fallback xmlns="">
      <p:transition spd="slow" advTm="179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Components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37339E-F4AD-4F8B-8086-B8FED7A9D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67FB49-A9F8-426E-93DC-3110B8146893}"/>
              </a:ext>
            </a:extLst>
          </p:cNvPr>
          <p:cNvSpPr/>
          <p:nvPr/>
        </p:nvSpPr>
        <p:spPr>
          <a:xfrm>
            <a:off x="1737360" y="3627120"/>
            <a:ext cx="8788400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SPARK CORE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D3916C-7895-45B4-9D3C-75CE3985E2F2}"/>
              </a:ext>
            </a:extLst>
          </p:cNvPr>
          <p:cNvSpPr/>
          <p:nvPr/>
        </p:nvSpPr>
        <p:spPr>
          <a:xfrm>
            <a:off x="1625602" y="1239519"/>
            <a:ext cx="1996440" cy="213391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SPARK SQL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D23AD7-6CF3-4623-A274-E90C493BDB99}"/>
              </a:ext>
            </a:extLst>
          </p:cNvPr>
          <p:cNvSpPr/>
          <p:nvPr/>
        </p:nvSpPr>
        <p:spPr>
          <a:xfrm>
            <a:off x="3891281" y="1239677"/>
            <a:ext cx="1996440" cy="213391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SPARK STREAMING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A6972-EA2B-4E79-AFDA-71CA4818B410}"/>
              </a:ext>
            </a:extLst>
          </p:cNvPr>
          <p:cNvSpPr/>
          <p:nvPr/>
        </p:nvSpPr>
        <p:spPr>
          <a:xfrm>
            <a:off x="6156960" y="1239519"/>
            <a:ext cx="1905000" cy="213391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MLIB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24961C-38D4-409A-B21E-AEDEB031E55D}"/>
              </a:ext>
            </a:extLst>
          </p:cNvPr>
          <p:cNvSpPr/>
          <p:nvPr/>
        </p:nvSpPr>
        <p:spPr>
          <a:xfrm>
            <a:off x="8425180" y="1239520"/>
            <a:ext cx="1905000" cy="21339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GRAPHX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13BAA7-7F58-4A9B-8299-719423356A3B}"/>
              </a:ext>
            </a:extLst>
          </p:cNvPr>
          <p:cNvSpPr/>
          <p:nvPr/>
        </p:nvSpPr>
        <p:spPr>
          <a:xfrm>
            <a:off x="1737360" y="5099846"/>
            <a:ext cx="1996440" cy="14738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Standalone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7A589E-6692-4059-B7DC-FF25D3AE0776}"/>
              </a:ext>
            </a:extLst>
          </p:cNvPr>
          <p:cNvSpPr/>
          <p:nvPr/>
        </p:nvSpPr>
        <p:spPr>
          <a:xfrm>
            <a:off x="8077202" y="5099846"/>
            <a:ext cx="1996440" cy="147383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Haddop</a:t>
            </a:r>
            <a:r>
              <a:rPr lang="en-US" sz="2400" dirty="0"/>
              <a:t> YARN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C9860-7A91-4C3C-A813-D8E35BCCE106}"/>
              </a:ext>
            </a:extLst>
          </p:cNvPr>
          <p:cNvSpPr/>
          <p:nvPr/>
        </p:nvSpPr>
        <p:spPr>
          <a:xfrm>
            <a:off x="4960621" y="5099846"/>
            <a:ext cx="1996440" cy="14738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Apache Mesos</a:t>
            </a:r>
          </a:p>
        </p:txBody>
      </p:sp>
    </p:spTree>
    <p:extLst>
      <p:ext uri="{BB962C8B-B14F-4D97-AF65-F5344CB8AC3E}">
        <p14:creationId xmlns:p14="http://schemas.microsoft.com/office/powerpoint/2010/main" val="15354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88"/>
    </mc:Choice>
    <mc:Fallback xmlns="">
      <p:transition spd="slow" advTm="251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Cluster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system currently supports three cluster managers: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Standalone</a:t>
            </a:r>
            <a:r>
              <a:rPr lang="en-US" dirty="0"/>
              <a:t> – a simple cluster manager included with Spark that makes it easy to set up a cluster.</a:t>
            </a:r>
          </a:p>
          <a:p>
            <a:endParaRPr lang="en-US" dirty="0"/>
          </a:p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Mesos</a:t>
            </a:r>
            <a:r>
              <a:rPr lang="en-US" dirty="0"/>
              <a:t> – a general cluster manager that can also run Hadoop MapReduce and service applications.</a:t>
            </a:r>
          </a:p>
          <a:p>
            <a:endParaRPr lang="en-US" dirty="0"/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Hadoop YARN</a:t>
            </a:r>
            <a:r>
              <a:rPr lang="en-US" dirty="0"/>
              <a:t> – the resource manager in Hadoop 2.,Stands for Yet Another Resource Negotiator.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6657EB-9A9B-4E4A-A43D-25A119A5F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1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43"/>
    </mc:Choice>
    <mc:Fallback xmlns="">
      <p:transition spd="slow" advTm="137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C2C6C1-0DC6-4CB4-8A65-5E5AF04C7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1650" y="1596231"/>
            <a:ext cx="8648700" cy="40005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37339E-F4AD-4F8B-8086-B8FED7A9D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88"/>
    </mc:Choice>
    <mc:Fallback xmlns="">
      <p:transition spd="slow" advTm="251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Architecture Run-time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47687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sz="2800" b="1" dirty="0"/>
              <a:t>Spark Driver</a:t>
            </a:r>
          </a:p>
          <a:p>
            <a:pPr marL="457200" lvl="1" indent="0">
              <a:buNone/>
            </a:pPr>
            <a:endParaRPr lang="en-US" sz="2800" b="1" dirty="0"/>
          </a:p>
          <a:p>
            <a:pPr lvl="1"/>
            <a:r>
              <a:rPr lang="en-US" sz="2800" dirty="0"/>
              <a:t>The </a:t>
            </a:r>
            <a:r>
              <a:rPr lang="en-US" sz="2800" b="1" dirty="0"/>
              <a:t>main()</a:t>
            </a:r>
            <a:r>
              <a:rPr lang="en-US" sz="2800" dirty="0"/>
              <a:t> method of the program runs in the driver.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Driver creates </a:t>
            </a:r>
            <a:r>
              <a:rPr lang="en-US" sz="2800" dirty="0" err="1"/>
              <a:t>SparkContext</a:t>
            </a:r>
            <a:r>
              <a:rPr lang="en-US" sz="2800" dirty="0"/>
              <a:t>/</a:t>
            </a:r>
            <a:r>
              <a:rPr lang="en-US" sz="2800" dirty="0" err="1"/>
              <a:t>SparkSession</a:t>
            </a:r>
            <a:r>
              <a:rPr lang="en-US" sz="2800" dirty="0"/>
              <a:t>. 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The driver is the process that runs the user code that creates RDDs/</a:t>
            </a:r>
            <a:r>
              <a:rPr lang="en-US" sz="2800" dirty="0" err="1"/>
              <a:t>DataFrames</a:t>
            </a:r>
            <a:r>
              <a:rPr lang="en-US" sz="2800" dirty="0"/>
              <a:t>/</a:t>
            </a:r>
            <a:r>
              <a:rPr lang="en-US" sz="2800" dirty="0" err="1"/>
              <a:t>DataSets</a:t>
            </a:r>
            <a:r>
              <a:rPr lang="en-US" sz="2800" dirty="0"/>
              <a:t>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Driver performs transformations and actions.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The two main key roles of drivers are:</a:t>
            </a:r>
          </a:p>
          <a:p>
            <a:pPr lvl="1" fontAlgn="base"/>
            <a:r>
              <a:rPr lang="en-US" dirty="0"/>
              <a:t>Converting user program into the task.</a:t>
            </a:r>
          </a:p>
          <a:p>
            <a:pPr lvl="1" fontAlgn="base"/>
            <a:r>
              <a:rPr lang="en-US" dirty="0"/>
              <a:t>Scheduling task on the executor.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3D6B7F-5FB1-4401-A6D1-6B450F03A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66"/>
    </mc:Choice>
    <mc:Fallback xmlns="">
      <p:transition spd="slow" advTm="179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Architecture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b="1" dirty="0"/>
              <a:t>Spark Cluster Manager</a:t>
            </a:r>
          </a:p>
          <a:p>
            <a:pPr lvl="1"/>
            <a:endParaRPr lang="en-US" dirty="0"/>
          </a:p>
          <a:p>
            <a:pPr lvl="1"/>
            <a:r>
              <a:rPr lang="en-US" sz="2800" dirty="0"/>
              <a:t>Spark relies on cluster manager to launch executors.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Resources are allocated by Cluster manager for execution of tasks.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Cluster manager is a pluggable component in Spark.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Cluster manager can dynamically adjust resources used by a Spark application ,based on the workload.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3D6B7F-5FB1-4401-A6D1-6B450F03A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66"/>
    </mc:Choice>
    <mc:Fallback xmlns="">
      <p:transition spd="slow" advTm="179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Spark Architecture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b="1" dirty="0"/>
              <a:t>Spark Executors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The individual task in the given Spark job runs in the Spark executors.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Executors launch once in the beginning of Spark Application and then they run for the entire lifetime of an application.</a:t>
            </a:r>
          </a:p>
          <a:p>
            <a:pPr lvl="1"/>
            <a:endParaRPr lang="en-US" dirty="0"/>
          </a:p>
          <a:p>
            <a:pPr marL="457200" lvl="1" indent="0" fontAlgn="base">
              <a:buNone/>
            </a:pPr>
            <a:r>
              <a:rPr lang="en-US" sz="2800" b="1" dirty="0"/>
              <a:t>There are two main roles of the executors:</a:t>
            </a:r>
          </a:p>
          <a:p>
            <a:pPr lvl="1" fontAlgn="base"/>
            <a:r>
              <a:rPr lang="en-US" sz="2800" dirty="0"/>
              <a:t>Runs the task that makes up the application and returns the result to the driver.</a:t>
            </a:r>
          </a:p>
          <a:p>
            <a:pPr lvl="1" fontAlgn="base"/>
            <a:r>
              <a:rPr lang="en-US" sz="2800" dirty="0"/>
              <a:t>Provide  in-memory  storage for RDDs that are cached by the user.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3D6B7F-5FB1-4401-A6D1-6B450F03A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66"/>
    </mc:Choice>
    <mc:Fallback xmlns="">
      <p:transition spd="slow" advTm="179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Further Deep dive in the Part-2</a:t>
            </a:r>
          </a:p>
        </p:txBody>
      </p:sp>
    </p:spTree>
    <p:extLst>
      <p:ext uri="{BB962C8B-B14F-4D97-AF65-F5344CB8AC3E}">
        <p14:creationId xmlns:p14="http://schemas.microsoft.com/office/powerpoint/2010/main" val="3843687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411</Words>
  <Application>Microsoft Office PowerPoint</Application>
  <PresentationFormat>Widescreen</PresentationFormat>
  <Paragraphs>76</Paragraphs>
  <Slides>10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Spark Interview Questions Spark Internals</vt:lpstr>
      <vt:lpstr>What is Spark</vt:lpstr>
      <vt:lpstr>Spark Components</vt:lpstr>
      <vt:lpstr>Spark Cluster Manager</vt:lpstr>
      <vt:lpstr>Spark Architecture</vt:lpstr>
      <vt:lpstr>Spark Architecture Run-time Components</vt:lpstr>
      <vt:lpstr>Spark Architecture Components</vt:lpstr>
      <vt:lpstr>Spark Architecture Components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110</cp:revision>
  <dcterms:created xsi:type="dcterms:W3CDTF">2018-12-28T03:34:44Z</dcterms:created>
  <dcterms:modified xsi:type="dcterms:W3CDTF">2024-12-26T07:25:24Z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